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i="1" dirty="0" smtClean="0"/>
              <a:t>METHODS OF DATA COLLECTION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02420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24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055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11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362200"/>
            <a:ext cx="63629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500" dirty="0" smtClean="0"/>
              <a:t>Thank you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2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</Words>
  <Application>Microsoft Office PowerPoint</Application>
  <PresentationFormat>On-screen Show (4:3)</PresentationFormat>
  <Paragraphs>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METHODS OF 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</cp:lastModifiedBy>
  <cp:revision>6</cp:revision>
  <dcterms:created xsi:type="dcterms:W3CDTF">2006-08-16T00:00:00Z</dcterms:created>
  <dcterms:modified xsi:type="dcterms:W3CDTF">2022-08-04T05:41:39Z</dcterms:modified>
</cp:coreProperties>
</file>